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56" r:id="rId2"/>
    <p:sldId id="357" r:id="rId3"/>
    <p:sldId id="3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162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35A6B-6F3D-406D-8C6E-F3EF5919AFE6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73C3A-D3A8-4E40-894E-2224DEE52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16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116D4-260B-45A3-8BD6-42F409B7859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2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116D4-260B-45A3-8BD6-42F409B7859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700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116D4-260B-45A3-8BD6-42F409B7859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1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DA8C-ADCE-472F-90EA-104FD69B12A8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A024-E612-48A0-9E56-B619D0E32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07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DA8C-ADCE-472F-90EA-104FD69B12A8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A024-E612-48A0-9E56-B619D0E32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00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DA8C-ADCE-472F-90EA-104FD69B12A8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A024-E612-48A0-9E56-B619D0E32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34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DA8C-ADCE-472F-90EA-104FD69B12A8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A024-E612-48A0-9E56-B619D0E32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31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DA8C-ADCE-472F-90EA-104FD69B12A8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A024-E612-48A0-9E56-B619D0E32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4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DA8C-ADCE-472F-90EA-104FD69B12A8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A024-E612-48A0-9E56-B619D0E32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9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DA8C-ADCE-472F-90EA-104FD69B12A8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A024-E612-48A0-9E56-B619D0E32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25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DA8C-ADCE-472F-90EA-104FD69B12A8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A024-E612-48A0-9E56-B619D0E32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00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DA8C-ADCE-472F-90EA-104FD69B12A8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A024-E612-48A0-9E56-B619D0E32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7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DA8C-ADCE-472F-90EA-104FD69B12A8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A024-E612-48A0-9E56-B619D0E32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7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DA8C-ADCE-472F-90EA-104FD69B12A8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A024-E612-48A0-9E56-B619D0E32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70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0DA8C-ADCE-472F-90EA-104FD69B12A8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8A024-E612-48A0-9E56-B619D0E32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84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6742" y="273354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99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Рисунок 124"/>
          <p:cNvPicPr/>
          <p:nvPr/>
        </p:nvPicPr>
        <p:blipFill>
          <a:blip r:embed="rId3"/>
          <a:stretch/>
        </p:blipFill>
        <p:spPr>
          <a:xfrm>
            <a:off x="11194" y="43206"/>
            <a:ext cx="9133289" cy="1471268"/>
          </a:xfrm>
          <a:prstGeom prst="rect">
            <a:avLst/>
          </a:prstGeom>
          <a:ln>
            <a:noFill/>
          </a:ln>
        </p:spPr>
      </p:pic>
      <p:pic>
        <p:nvPicPr>
          <p:cNvPr id="126" name="Рисунок 125"/>
          <p:cNvPicPr/>
          <p:nvPr/>
        </p:nvPicPr>
        <p:blipFill>
          <a:blip r:embed="rId4"/>
          <a:stretch/>
        </p:blipFill>
        <p:spPr>
          <a:xfrm>
            <a:off x="7144233" y="914442"/>
            <a:ext cx="1627204" cy="503921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-479" y="6678220"/>
            <a:ext cx="9144960" cy="179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60A908D-91E8-46AB-BF02-57FD959BEA20}"/>
              </a:ext>
            </a:extLst>
          </p:cNvPr>
          <p:cNvSpPr/>
          <p:nvPr/>
        </p:nvSpPr>
        <p:spPr>
          <a:xfrm>
            <a:off x="3144562" y="908377"/>
            <a:ext cx="3960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Смесители для ванны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Evora </a:t>
            </a:r>
            <a:r>
              <a:rPr lang="ru-RU" sz="2000" b="1" dirty="0">
                <a:solidFill>
                  <a:srgbClr val="0070C0"/>
                </a:solidFill>
              </a:rPr>
              <a:t>и </a:t>
            </a:r>
            <a:r>
              <a:rPr lang="en-US" sz="2000" b="1" dirty="0">
                <a:solidFill>
                  <a:srgbClr val="0070C0"/>
                </a:solidFill>
              </a:rPr>
              <a:t>Sierra!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F42C327-1E80-4EBA-9277-B0059949851C}"/>
              </a:ext>
            </a:extLst>
          </p:cNvPr>
          <p:cNvSpPr/>
          <p:nvPr/>
        </p:nvSpPr>
        <p:spPr>
          <a:xfrm>
            <a:off x="5851854" y="2807602"/>
            <a:ext cx="300040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Смеситель изготовлен из латуни высокого качества, Л60 с содержание меди не менее 60%.</a:t>
            </a:r>
            <a:endParaRPr lang="en-US" sz="1200" b="1" dirty="0"/>
          </a:p>
          <a:p>
            <a:endParaRPr lang="ru-RU" sz="1200" dirty="0"/>
          </a:p>
          <a:p>
            <a:r>
              <a:rPr lang="ru-RU" sz="1200" dirty="0"/>
              <a:t>Керамический картридж </a:t>
            </a:r>
            <a:r>
              <a:rPr lang="en-US" sz="1200" dirty="0"/>
              <a:t>SILENT OLIVE'S 35 </a:t>
            </a:r>
            <a:r>
              <a:rPr lang="ru-RU" sz="1200" dirty="0"/>
              <a:t>мм</a:t>
            </a:r>
          </a:p>
          <a:p>
            <a:r>
              <a:rPr lang="ru-RU" sz="1200" dirty="0"/>
              <a:t>Пластиковый аэратор </a:t>
            </a:r>
            <a:r>
              <a:rPr lang="en-US" sz="1200" dirty="0"/>
              <a:t>OLIVE’S</a:t>
            </a:r>
          </a:p>
          <a:p>
            <a:endParaRPr lang="en-US" sz="1400" b="1" dirty="0"/>
          </a:p>
          <a:p>
            <a:r>
              <a:rPr lang="ru-RU" sz="1400" b="1" dirty="0"/>
              <a:t>Душевые аксессуары</a:t>
            </a:r>
            <a:r>
              <a:rPr lang="en-US" sz="1400" b="1" dirty="0"/>
              <a:t> </a:t>
            </a:r>
            <a:r>
              <a:rPr lang="ru-RU" sz="1400" b="1" dirty="0"/>
              <a:t>в комплекте</a:t>
            </a:r>
          </a:p>
          <a:p>
            <a:pPr fontAlgn="base"/>
            <a:r>
              <a:rPr lang="ru-RU" sz="1200" dirty="0"/>
              <a:t>Хромированный шланг </a:t>
            </a:r>
            <a:r>
              <a:rPr lang="ru-RU" sz="1200" dirty="0" err="1"/>
              <a:t>Double</a:t>
            </a:r>
            <a:r>
              <a:rPr lang="ru-RU" sz="1200" dirty="0"/>
              <a:t> </a:t>
            </a:r>
            <a:r>
              <a:rPr lang="ru-RU" sz="1200" dirty="0" err="1"/>
              <a:t>Lock</a:t>
            </a:r>
            <a:r>
              <a:rPr lang="ru-RU" sz="1200" dirty="0"/>
              <a:t>, </a:t>
            </a:r>
            <a:r>
              <a:rPr lang="ru-RU" sz="1200" dirty="0" err="1"/>
              <a:t>No</a:t>
            </a:r>
            <a:r>
              <a:rPr lang="ru-RU" sz="1200" dirty="0"/>
              <a:t> </a:t>
            </a:r>
            <a:r>
              <a:rPr lang="ru-RU" sz="1200" dirty="0" err="1"/>
              <a:t>Twist</a:t>
            </a:r>
            <a:r>
              <a:rPr lang="ru-RU" sz="1200" dirty="0"/>
              <a:t> 1,5 м;</a:t>
            </a:r>
          </a:p>
          <a:p>
            <a:pPr fontAlgn="base"/>
            <a:r>
              <a:rPr lang="ru-RU" sz="1200" u="sng" dirty="0"/>
              <a:t>Поворотный</a:t>
            </a:r>
            <a:r>
              <a:rPr lang="ru-RU" sz="1200" dirty="0"/>
              <a:t> держатель лейки;</a:t>
            </a:r>
          </a:p>
          <a:p>
            <a:pPr fontAlgn="base"/>
            <a:r>
              <a:rPr lang="ru-RU" sz="1200" dirty="0"/>
              <a:t>Душевая лейка </a:t>
            </a:r>
            <a:r>
              <a:rPr lang="ru-RU" sz="1200" dirty="0" err="1"/>
              <a:t>Touch</a:t>
            </a:r>
            <a:r>
              <a:rPr lang="ru-RU" sz="1200" dirty="0"/>
              <a:t> </a:t>
            </a:r>
            <a:r>
              <a:rPr lang="ru-RU" sz="1200" dirty="0" err="1"/>
              <a:t>Clean</a:t>
            </a:r>
            <a:r>
              <a:rPr lang="ru-RU" sz="1200" dirty="0"/>
              <a:t> (3 режима).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en-US" sz="12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3BC0145-CE9C-4268-953C-8FE0A8C1A6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8287" y="1514503"/>
            <a:ext cx="948082" cy="10951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922DC6-504F-47E5-82F1-5EFC64722D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0984" y="5472081"/>
            <a:ext cx="2238375" cy="752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DBFF5D-6A46-43BD-B3FE-C3B28365D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42" y="3383427"/>
            <a:ext cx="2345236" cy="16544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066E99-B492-4D7B-9642-28ABF0E20A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49" y="3446366"/>
            <a:ext cx="2256019" cy="1591548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DD5FEE4-B67F-4033-8483-901A6022FD31}"/>
              </a:ext>
            </a:extLst>
          </p:cNvPr>
          <p:cNvSpPr/>
          <p:nvPr/>
        </p:nvSpPr>
        <p:spPr>
          <a:xfrm>
            <a:off x="5712068" y="314019"/>
            <a:ext cx="39607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НОВИНКИ!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FA8FC4-12D8-45C4-83EE-E03C82F1D3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37054" y="2659048"/>
            <a:ext cx="990555" cy="99055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C9C026F-2F16-435B-8A77-AFF08BC67F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13448" y="2659048"/>
            <a:ext cx="990555" cy="99055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1372160-03D9-4318-8B1A-875C56D5C837}"/>
              </a:ext>
            </a:extLst>
          </p:cNvPr>
          <p:cNvSpPr/>
          <p:nvPr/>
        </p:nvSpPr>
        <p:spPr>
          <a:xfrm>
            <a:off x="456742" y="1990571"/>
            <a:ext cx="2331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Смеситель для ванны </a:t>
            </a:r>
            <a:r>
              <a:rPr lang="en-US" sz="1400" b="1" dirty="0"/>
              <a:t>Evora</a:t>
            </a:r>
          </a:p>
          <a:p>
            <a:r>
              <a:rPr lang="en-US" sz="1400" b="1" dirty="0"/>
              <a:t>33201EV</a:t>
            </a:r>
            <a:endParaRPr lang="ru-RU" sz="1400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1810BAE-ABBD-456D-A704-F4824CD0B840}"/>
              </a:ext>
            </a:extLst>
          </p:cNvPr>
          <p:cNvSpPr/>
          <p:nvPr/>
        </p:nvSpPr>
        <p:spPr>
          <a:xfrm>
            <a:off x="3042312" y="1990571"/>
            <a:ext cx="2351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Смеситель для ванны </a:t>
            </a:r>
            <a:r>
              <a:rPr lang="en-US" sz="1400" b="1" dirty="0"/>
              <a:t>Sierra</a:t>
            </a:r>
          </a:p>
          <a:p>
            <a:r>
              <a:rPr lang="en-US" sz="1400" b="1" dirty="0"/>
              <a:t>14201SR</a:t>
            </a:r>
            <a:endParaRPr lang="ru-RU" sz="1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CD2D98-D53E-47CD-8577-EB3A5B0745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2459" y="1236763"/>
            <a:ext cx="547607" cy="6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663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6742" y="273354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99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Рисунок 124"/>
          <p:cNvPicPr/>
          <p:nvPr/>
        </p:nvPicPr>
        <p:blipFill>
          <a:blip r:embed="rId3"/>
          <a:stretch/>
        </p:blipFill>
        <p:spPr>
          <a:xfrm>
            <a:off x="11194" y="43206"/>
            <a:ext cx="9133289" cy="1471268"/>
          </a:xfrm>
          <a:prstGeom prst="rect">
            <a:avLst/>
          </a:prstGeom>
          <a:ln>
            <a:noFill/>
          </a:ln>
        </p:spPr>
      </p:pic>
      <p:pic>
        <p:nvPicPr>
          <p:cNvPr id="126" name="Рисунок 125"/>
          <p:cNvPicPr/>
          <p:nvPr/>
        </p:nvPicPr>
        <p:blipFill>
          <a:blip r:embed="rId4"/>
          <a:stretch/>
        </p:blipFill>
        <p:spPr>
          <a:xfrm>
            <a:off x="7144233" y="914442"/>
            <a:ext cx="1627204" cy="503921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-479" y="6678220"/>
            <a:ext cx="9144960" cy="179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F42C327-1E80-4EBA-9277-B0059949851C}"/>
              </a:ext>
            </a:extLst>
          </p:cNvPr>
          <p:cNvSpPr/>
          <p:nvPr/>
        </p:nvSpPr>
        <p:spPr>
          <a:xfrm>
            <a:off x="5851854" y="2807602"/>
            <a:ext cx="300040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Смеситель изготовлен из латуни высокого качества, Л60 с содержание меди не менее 60%.</a:t>
            </a:r>
            <a:endParaRPr lang="en-US" sz="1200" b="1" dirty="0"/>
          </a:p>
          <a:p>
            <a:endParaRPr lang="ru-RU" sz="1200" dirty="0"/>
          </a:p>
          <a:p>
            <a:r>
              <a:rPr lang="ru-RU" sz="1200" dirty="0"/>
              <a:t>Керамический картридж </a:t>
            </a:r>
            <a:r>
              <a:rPr lang="en-US" sz="1200" dirty="0"/>
              <a:t>SILENT OLIVE'S 35 </a:t>
            </a:r>
            <a:r>
              <a:rPr lang="ru-RU" sz="1200" dirty="0"/>
              <a:t>мм</a:t>
            </a:r>
          </a:p>
          <a:p>
            <a:r>
              <a:rPr lang="ru-RU" sz="1200" dirty="0"/>
              <a:t>Пластиковый аэратор </a:t>
            </a:r>
            <a:r>
              <a:rPr lang="en-US" sz="1200" dirty="0"/>
              <a:t>OLIVE’S</a:t>
            </a:r>
          </a:p>
          <a:p>
            <a:endParaRPr lang="en-US" sz="1400" b="1" dirty="0"/>
          </a:p>
          <a:p>
            <a:r>
              <a:rPr lang="ru-RU" sz="1400" b="1" dirty="0"/>
              <a:t>Душевые аксессуары</a:t>
            </a:r>
            <a:r>
              <a:rPr lang="en-US" sz="1400" b="1" dirty="0"/>
              <a:t> </a:t>
            </a:r>
            <a:r>
              <a:rPr lang="ru-RU" sz="1400" b="1" dirty="0"/>
              <a:t>в комплекте</a:t>
            </a:r>
          </a:p>
          <a:p>
            <a:pPr fontAlgn="base"/>
            <a:r>
              <a:rPr lang="ru-RU" sz="1200" dirty="0"/>
              <a:t>Хромированный шланг </a:t>
            </a:r>
            <a:r>
              <a:rPr lang="ru-RU" sz="1200" dirty="0" err="1"/>
              <a:t>Double</a:t>
            </a:r>
            <a:r>
              <a:rPr lang="ru-RU" sz="1200" dirty="0"/>
              <a:t> </a:t>
            </a:r>
            <a:r>
              <a:rPr lang="ru-RU" sz="1200" dirty="0" err="1"/>
              <a:t>Lock</a:t>
            </a:r>
            <a:r>
              <a:rPr lang="ru-RU" sz="1200" dirty="0"/>
              <a:t>, </a:t>
            </a:r>
            <a:r>
              <a:rPr lang="ru-RU" sz="1200" dirty="0" err="1"/>
              <a:t>No</a:t>
            </a:r>
            <a:r>
              <a:rPr lang="ru-RU" sz="1200" dirty="0"/>
              <a:t> </a:t>
            </a:r>
            <a:r>
              <a:rPr lang="ru-RU" sz="1200" dirty="0" err="1"/>
              <a:t>Twist</a:t>
            </a:r>
            <a:r>
              <a:rPr lang="ru-RU" sz="1200" dirty="0"/>
              <a:t> 1,5 м;</a:t>
            </a:r>
          </a:p>
          <a:p>
            <a:pPr fontAlgn="base"/>
            <a:r>
              <a:rPr lang="ru-RU" sz="1200" dirty="0"/>
              <a:t>Поворотный держатель лейки;</a:t>
            </a:r>
          </a:p>
          <a:p>
            <a:pPr fontAlgn="base"/>
            <a:r>
              <a:rPr lang="ru-RU" sz="1200" dirty="0"/>
              <a:t>Душевая лейка </a:t>
            </a:r>
            <a:r>
              <a:rPr lang="ru-RU" sz="1200" dirty="0" err="1"/>
              <a:t>Touch</a:t>
            </a:r>
            <a:r>
              <a:rPr lang="ru-RU" sz="1200" dirty="0"/>
              <a:t> </a:t>
            </a:r>
            <a:r>
              <a:rPr lang="ru-RU" sz="1200" dirty="0" err="1"/>
              <a:t>Clean</a:t>
            </a:r>
            <a:r>
              <a:rPr lang="ru-RU" sz="1200" dirty="0"/>
              <a:t> (3 режима).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en-US" sz="12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3BC0145-CE9C-4268-953C-8FE0A8C1A6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23355" y="1544283"/>
            <a:ext cx="948082" cy="10951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922DC6-504F-47E5-82F1-5EFC64722D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0984" y="5472081"/>
            <a:ext cx="2238375" cy="7524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066E99-B492-4D7B-9642-28ABF0E20A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41" y="3025618"/>
            <a:ext cx="2004027" cy="1413776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DD5FEE4-B67F-4033-8483-901A6022FD31}"/>
              </a:ext>
            </a:extLst>
          </p:cNvPr>
          <p:cNvSpPr/>
          <p:nvPr/>
        </p:nvSpPr>
        <p:spPr>
          <a:xfrm>
            <a:off x="5712068" y="314019"/>
            <a:ext cx="39607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НОВИНКИ!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C9C026F-2F16-435B-8A77-AFF08BC67F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77254" y="2296395"/>
            <a:ext cx="990555" cy="990555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1810BAE-ABBD-456D-A704-F4824CD0B840}"/>
              </a:ext>
            </a:extLst>
          </p:cNvPr>
          <p:cNvSpPr/>
          <p:nvPr/>
        </p:nvSpPr>
        <p:spPr>
          <a:xfrm>
            <a:off x="3078991" y="1744622"/>
            <a:ext cx="2351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Смеситель для ванны </a:t>
            </a:r>
            <a:r>
              <a:rPr lang="en-US" sz="1400" b="1" dirty="0"/>
              <a:t>Sierra</a:t>
            </a:r>
          </a:p>
          <a:p>
            <a:r>
              <a:rPr lang="en-US" sz="1400" b="1" dirty="0"/>
              <a:t>14201SR</a:t>
            </a:r>
            <a:endParaRPr lang="ru-RU" sz="1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CE20A7-49DA-4F73-B18E-1E26E7CE3C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881" y="1481888"/>
            <a:ext cx="2427569" cy="50853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3398DB2-78D7-4E02-88F9-7B43D1D1D4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420445">
            <a:off x="2569389" y="4138881"/>
            <a:ext cx="932595" cy="74907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28D6C9-E1F4-47B3-BD82-70D45F817D5D}"/>
              </a:ext>
            </a:extLst>
          </p:cNvPr>
          <p:cNvSpPr/>
          <p:nvPr/>
        </p:nvSpPr>
        <p:spPr>
          <a:xfrm>
            <a:off x="4480929" y="990690"/>
            <a:ext cx="1560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СЕРИЯ </a:t>
            </a:r>
            <a:r>
              <a:rPr lang="en-US" b="1" dirty="0">
                <a:solidFill>
                  <a:srgbClr val="0070C0"/>
                </a:solidFill>
              </a:rPr>
              <a:t>SIERRA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578AB57-3161-4260-BA84-39F6AD0AE0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5248" y="2446808"/>
            <a:ext cx="547607" cy="6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757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6742" y="273354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99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Рисунок 124"/>
          <p:cNvPicPr/>
          <p:nvPr/>
        </p:nvPicPr>
        <p:blipFill>
          <a:blip r:embed="rId3"/>
          <a:stretch/>
        </p:blipFill>
        <p:spPr>
          <a:xfrm>
            <a:off x="11194" y="43206"/>
            <a:ext cx="9133289" cy="1471268"/>
          </a:xfrm>
          <a:prstGeom prst="rect">
            <a:avLst/>
          </a:prstGeom>
          <a:ln>
            <a:noFill/>
          </a:ln>
        </p:spPr>
      </p:pic>
      <p:pic>
        <p:nvPicPr>
          <p:cNvPr id="126" name="Рисунок 125"/>
          <p:cNvPicPr/>
          <p:nvPr/>
        </p:nvPicPr>
        <p:blipFill>
          <a:blip r:embed="rId4"/>
          <a:stretch/>
        </p:blipFill>
        <p:spPr>
          <a:xfrm>
            <a:off x="7144233" y="914442"/>
            <a:ext cx="1627204" cy="503921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-479" y="6678220"/>
            <a:ext cx="9144960" cy="179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F42C327-1E80-4EBA-9277-B0059949851C}"/>
              </a:ext>
            </a:extLst>
          </p:cNvPr>
          <p:cNvSpPr/>
          <p:nvPr/>
        </p:nvSpPr>
        <p:spPr>
          <a:xfrm>
            <a:off x="5851854" y="2807602"/>
            <a:ext cx="300040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Смеситель изготовлен из латуни высокого качества, Л60 с содержание меди не менее 60%.</a:t>
            </a:r>
            <a:endParaRPr lang="en-US" sz="1200" b="1" dirty="0"/>
          </a:p>
          <a:p>
            <a:endParaRPr lang="ru-RU" sz="1200" dirty="0"/>
          </a:p>
          <a:p>
            <a:r>
              <a:rPr lang="ru-RU" sz="1200" dirty="0"/>
              <a:t>Керамический картридж </a:t>
            </a:r>
            <a:r>
              <a:rPr lang="en-US" sz="1200" dirty="0"/>
              <a:t>SILENT OLIVE'S 35 </a:t>
            </a:r>
            <a:r>
              <a:rPr lang="ru-RU" sz="1200" dirty="0"/>
              <a:t>мм</a:t>
            </a:r>
          </a:p>
          <a:p>
            <a:r>
              <a:rPr lang="ru-RU" sz="1200" dirty="0"/>
              <a:t>Пластиковый аэратор </a:t>
            </a:r>
            <a:r>
              <a:rPr lang="en-US" sz="1200" dirty="0"/>
              <a:t>OLIVE’S</a:t>
            </a:r>
          </a:p>
          <a:p>
            <a:endParaRPr lang="en-US" sz="1400" b="1" dirty="0"/>
          </a:p>
          <a:p>
            <a:r>
              <a:rPr lang="ru-RU" sz="1400" b="1" dirty="0"/>
              <a:t>Душевые аксессуары</a:t>
            </a:r>
            <a:r>
              <a:rPr lang="en-US" sz="1400" b="1" dirty="0"/>
              <a:t> </a:t>
            </a:r>
            <a:r>
              <a:rPr lang="ru-RU" sz="1400" b="1" dirty="0"/>
              <a:t>в комплекте</a:t>
            </a:r>
          </a:p>
          <a:p>
            <a:pPr fontAlgn="base"/>
            <a:r>
              <a:rPr lang="ru-RU" sz="1200" dirty="0"/>
              <a:t>Хромированный шланг </a:t>
            </a:r>
            <a:r>
              <a:rPr lang="ru-RU" sz="1200" dirty="0" err="1"/>
              <a:t>Double</a:t>
            </a:r>
            <a:r>
              <a:rPr lang="ru-RU" sz="1200" dirty="0"/>
              <a:t> </a:t>
            </a:r>
            <a:r>
              <a:rPr lang="ru-RU" sz="1200" dirty="0" err="1"/>
              <a:t>Lock</a:t>
            </a:r>
            <a:r>
              <a:rPr lang="ru-RU" sz="1200" dirty="0"/>
              <a:t>, </a:t>
            </a:r>
            <a:r>
              <a:rPr lang="ru-RU" sz="1200" dirty="0" err="1"/>
              <a:t>No</a:t>
            </a:r>
            <a:r>
              <a:rPr lang="ru-RU" sz="1200" dirty="0"/>
              <a:t> </a:t>
            </a:r>
            <a:r>
              <a:rPr lang="ru-RU" sz="1200" dirty="0" err="1"/>
              <a:t>Twist</a:t>
            </a:r>
            <a:r>
              <a:rPr lang="ru-RU" sz="1200" dirty="0"/>
              <a:t> 1,5 м;</a:t>
            </a:r>
          </a:p>
          <a:p>
            <a:pPr fontAlgn="base"/>
            <a:r>
              <a:rPr lang="ru-RU" sz="1200" dirty="0"/>
              <a:t>Поворотный держатель лейки;</a:t>
            </a:r>
          </a:p>
          <a:p>
            <a:pPr fontAlgn="base"/>
            <a:r>
              <a:rPr lang="ru-RU" sz="1200" dirty="0"/>
              <a:t>Душевая лейка </a:t>
            </a:r>
            <a:r>
              <a:rPr lang="ru-RU" sz="1200" dirty="0" err="1"/>
              <a:t>Touch</a:t>
            </a:r>
            <a:r>
              <a:rPr lang="ru-RU" sz="1200" dirty="0"/>
              <a:t> </a:t>
            </a:r>
            <a:r>
              <a:rPr lang="ru-RU" sz="1200" dirty="0" err="1"/>
              <a:t>Clean</a:t>
            </a:r>
            <a:r>
              <a:rPr lang="ru-RU" sz="1200" dirty="0"/>
              <a:t> (3 режима).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en-US" sz="12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3BC0145-CE9C-4268-953C-8FE0A8C1A6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8287" y="1555139"/>
            <a:ext cx="948082" cy="10951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922DC6-504F-47E5-82F1-5EFC64722D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0984" y="5472081"/>
            <a:ext cx="2238375" cy="752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DBFF5D-6A46-43BD-B3FE-C3B28365D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67" y="2951543"/>
            <a:ext cx="2345236" cy="1654487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DD5FEE4-B67F-4033-8483-901A6022FD31}"/>
              </a:ext>
            </a:extLst>
          </p:cNvPr>
          <p:cNvSpPr/>
          <p:nvPr/>
        </p:nvSpPr>
        <p:spPr>
          <a:xfrm>
            <a:off x="5712068" y="314019"/>
            <a:ext cx="39607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НОВИНКИ!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FA8FC4-12D8-45C4-83EE-E03C82F1D3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89136" y="2335409"/>
            <a:ext cx="990555" cy="99055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1372160-03D9-4318-8B1A-875C56D5C837}"/>
              </a:ext>
            </a:extLst>
          </p:cNvPr>
          <p:cNvSpPr/>
          <p:nvPr/>
        </p:nvSpPr>
        <p:spPr>
          <a:xfrm>
            <a:off x="3197795" y="1585414"/>
            <a:ext cx="2382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Смеситель для ванны </a:t>
            </a:r>
            <a:r>
              <a:rPr lang="en-US" sz="1400" b="1" dirty="0"/>
              <a:t>Evora</a:t>
            </a:r>
          </a:p>
          <a:p>
            <a:r>
              <a:rPr lang="en-US" sz="1400" b="1" dirty="0"/>
              <a:t>33201EV</a:t>
            </a:r>
            <a:endParaRPr lang="ru-RU" sz="14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1A5FAED-C677-4FBC-82E0-E49A2C4265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392" y="1585414"/>
            <a:ext cx="2679163" cy="486597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E7B09AC-DEE1-47DD-A713-CF1CC7E9B9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420445">
            <a:off x="2422812" y="4143217"/>
            <a:ext cx="1034843" cy="831198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1BFC81C-3015-4E0A-BDBE-07D880D75BBC}"/>
              </a:ext>
            </a:extLst>
          </p:cNvPr>
          <p:cNvSpPr/>
          <p:nvPr/>
        </p:nvSpPr>
        <p:spPr>
          <a:xfrm>
            <a:off x="4487181" y="1006977"/>
            <a:ext cx="1547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СЕРИЯ </a:t>
            </a:r>
            <a:r>
              <a:rPr lang="en-US" b="1" dirty="0">
                <a:solidFill>
                  <a:srgbClr val="0070C0"/>
                </a:solidFill>
              </a:rPr>
              <a:t>EVORA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7CFDC51-293B-4F47-8921-C4114F368F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36561" y="2468378"/>
            <a:ext cx="547607" cy="6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57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</TotalTime>
  <Words>190</Words>
  <Application>Microsoft Office PowerPoint</Application>
  <PresentationFormat>Экран (4:3)</PresentationFormat>
  <Paragraphs>51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Нагорская</dc:creator>
  <cp:lastModifiedBy>Надежда Нагорская</cp:lastModifiedBy>
  <cp:revision>109</cp:revision>
  <dcterms:created xsi:type="dcterms:W3CDTF">2019-02-25T10:26:34Z</dcterms:created>
  <dcterms:modified xsi:type="dcterms:W3CDTF">2020-02-21T11:20:09Z</dcterms:modified>
</cp:coreProperties>
</file>